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52"/>
  </p:notesMasterIdLst>
  <p:sldIdLst>
    <p:sldId id="304" r:id="rId2"/>
    <p:sldId id="30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1242E-5FCC-4FB8-9CE7-C4C04FF826E2}" type="datetimeFigureOut">
              <a:rPr lang="en-US" smtClean="0"/>
              <a:t>12/17/2017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B6011-1921-424C-9952-4F46907FF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0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6A72A-F13E-4459-9B62-46D01E8402EE}" type="slidenum">
              <a:rPr lang="ar-IQ" smtClean="0"/>
              <a:pPr/>
              <a:t>42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33539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6A72A-F13E-4459-9B62-46D01E8402EE}" type="slidenum">
              <a:rPr lang="ar-IQ" smtClean="0"/>
              <a:pPr/>
              <a:t>43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92392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2491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62083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83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525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75452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6181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070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33038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464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1215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80300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5108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6793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1071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7606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0845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2232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EA5E837-6D66-4A8C-99AE-2A14BD2A10E3}" type="datetimeFigureOut">
              <a:rPr lang="ar-IQ" smtClean="0"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B05CF-037A-4586-9D34-521BBC9C6B0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91341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emf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  <p:extLst>
      <p:ext uri="{BB962C8B-B14F-4D97-AF65-F5344CB8AC3E}">
        <p14:creationId xmlns:p14="http://schemas.microsoft.com/office/powerpoint/2010/main" val="159256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284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4638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3786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214290"/>
            <a:ext cx="848563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834259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083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93560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78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453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8459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7848600" cy="39087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</a:t>
            </a:r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14</a:t>
            </a:r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pPr algn="ctr"/>
            <a:r>
              <a:rPr lang="en-US" sz="7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Mohr Circle</a:t>
            </a:r>
            <a:endParaRPr lang="en-US" sz="72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444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7755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249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28" cy="665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214290"/>
            <a:ext cx="9073105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35824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58214" cy="6743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428604"/>
            <a:ext cx="876546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97847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-42379"/>
            <a:ext cx="8429652" cy="690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358114" cy="6660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104775"/>
            <a:ext cx="9182100" cy="664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13913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43932" cy="64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4597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10664" t="8037" r="11330" b="44037"/>
          <a:stretch>
            <a:fillRect/>
          </a:stretch>
        </p:blipFill>
        <p:spPr bwMode="auto">
          <a:xfrm>
            <a:off x="1371600" y="656664"/>
            <a:ext cx="6629400" cy="29247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024" y="3628510"/>
            <a:ext cx="8108576" cy="32294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743200" y="0"/>
            <a:ext cx="44723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Stress transformation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3209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65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 l="27681" t="39140" b="51715"/>
          <a:stretch>
            <a:fillRect/>
          </a:stretch>
        </p:blipFill>
        <p:spPr bwMode="auto">
          <a:xfrm>
            <a:off x="609600" y="914400"/>
            <a:ext cx="8003469" cy="63370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22530" name="Picture 26"/>
          <p:cNvPicPr>
            <a:picLocks noChangeAspect="1" noChangeArrowheads="1"/>
          </p:cNvPicPr>
          <p:nvPr/>
        </p:nvPicPr>
        <p:blipFill>
          <a:blip r:embed="rId2"/>
          <a:srcRect l="27881" t="65314" b="23877"/>
          <a:stretch>
            <a:fillRect/>
          </a:stretch>
        </p:blipFill>
        <p:spPr bwMode="auto">
          <a:xfrm>
            <a:off x="304800" y="1752600"/>
            <a:ext cx="8645434" cy="83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/>
          <a:srcRect b="31567"/>
          <a:stretch>
            <a:fillRect/>
          </a:stretch>
        </p:blipFill>
        <p:spPr bwMode="auto">
          <a:xfrm>
            <a:off x="0" y="5149690"/>
            <a:ext cx="9144000" cy="16321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22532" name="Picture 30"/>
          <p:cNvPicPr>
            <a:picLocks noChangeAspect="1" noChangeArrowheads="1"/>
          </p:cNvPicPr>
          <p:nvPr/>
        </p:nvPicPr>
        <p:blipFill>
          <a:blip r:embed="rId4"/>
          <a:srcRect l="1802" t="5579" r="2203" b="3957"/>
          <a:stretch>
            <a:fillRect/>
          </a:stretch>
        </p:blipFill>
        <p:spPr bwMode="auto">
          <a:xfrm>
            <a:off x="1447800" y="2895600"/>
            <a:ext cx="6630188" cy="20907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776940" y="67270"/>
            <a:ext cx="56906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u="sng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Plane Stress transformation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1504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>
            <a:lum bright="-20000" contrast="40000"/>
            <a:grayscl/>
          </a:blip>
          <a:srcRect/>
          <a:stretch>
            <a:fillRect/>
          </a:stretch>
        </p:blipFill>
        <p:spPr bwMode="auto">
          <a:xfrm>
            <a:off x="2667000" y="3962400"/>
            <a:ext cx="338617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2"/>
          <p:cNvPicPr>
            <a:picLocks noChangeAspect="1" noChangeArrowheads="1"/>
          </p:cNvPicPr>
          <p:nvPr/>
        </p:nvPicPr>
        <p:blipFill>
          <a:blip r:embed="rId3"/>
          <a:srcRect r="2151" b="10609"/>
          <a:stretch>
            <a:fillRect/>
          </a:stretch>
        </p:blipFill>
        <p:spPr bwMode="auto">
          <a:xfrm>
            <a:off x="-1" y="914400"/>
            <a:ext cx="4238171" cy="91440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21509" name="Picture 73"/>
          <p:cNvPicPr>
            <a:picLocks noChangeAspect="1" noChangeArrowheads="1"/>
          </p:cNvPicPr>
          <p:nvPr/>
        </p:nvPicPr>
        <p:blipFill>
          <a:blip r:embed="rId4"/>
          <a:srcRect l="4900" t="7916" r="4050" b="8832"/>
          <a:stretch>
            <a:fillRect/>
          </a:stretch>
        </p:blipFill>
        <p:spPr bwMode="auto">
          <a:xfrm>
            <a:off x="0" y="1828801"/>
            <a:ext cx="2819400" cy="1159982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21508" name="Picture 19"/>
          <p:cNvPicPr>
            <a:picLocks noChangeAspect="1" noChangeArrowheads="1"/>
          </p:cNvPicPr>
          <p:nvPr/>
        </p:nvPicPr>
        <p:blipFill>
          <a:blip r:embed="rId5"/>
          <a:srcRect l="47375" t="28198" r="29370" b="57426"/>
          <a:stretch>
            <a:fillRect/>
          </a:stretch>
        </p:blipFill>
        <p:spPr bwMode="auto">
          <a:xfrm>
            <a:off x="0" y="5105400"/>
            <a:ext cx="2431473" cy="99060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21507" name="Picture 70"/>
          <p:cNvPicPr>
            <a:picLocks noChangeAspect="1" noChangeArrowheads="1"/>
          </p:cNvPicPr>
          <p:nvPr/>
        </p:nvPicPr>
        <p:blipFill>
          <a:blip r:embed="rId6"/>
          <a:srcRect l="1823" t="7635" r="1773" b="10229"/>
          <a:stretch>
            <a:fillRect/>
          </a:stretch>
        </p:blipFill>
        <p:spPr bwMode="auto">
          <a:xfrm>
            <a:off x="0" y="2971800"/>
            <a:ext cx="3993356" cy="99060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21505" name="Picture 116"/>
          <p:cNvPicPr>
            <a:picLocks noChangeAspect="1" noChangeArrowheads="1"/>
          </p:cNvPicPr>
          <p:nvPr/>
        </p:nvPicPr>
        <p:blipFill>
          <a:blip r:embed="rId7"/>
          <a:srcRect t="57635"/>
          <a:stretch>
            <a:fillRect/>
          </a:stretch>
        </p:blipFill>
        <p:spPr bwMode="auto">
          <a:xfrm>
            <a:off x="0" y="4114800"/>
            <a:ext cx="2589823" cy="83820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21506" name="Picture 24"/>
          <p:cNvPicPr>
            <a:picLocks noChangeAspect="1" noChangeArrowheads="1"/>
          </p:cNvPicPr>
          <p:nvPr/>
        </p:nvPicPr>
        <p:blipFill>
          <a:blip r:embed="rId8">
            <a:lum bright="-20000" contrast="40000"/>
            <a:grayscl/>
          </a:blip>
          <a:srcRect l="758" t="51900" r="62766"/>
          <a:stretch>
            <a:fillRect/>
          </a:stretch>
        </p:blipFill>
        <p:spPr bwMode="auto">
          <a:xfrm>
            <a:off x="6019800" y="3810000"/>
            <a:ext cx="3124200" cy="3048000"/>
          </a:xfrm>
          <a:prstGeom prst="rect">
            <a:avLst/>
          </a:prstGeom>
          <a:noFill/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6709" y="457200"/>
            <a:ext cx="4927291" cy="3619500"/>
          </a:xfrm>
          <a:prstGeom prst="rect">
            <a:avLst/>
          </a:prstGeom>
          <a:noFill/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-241995"/>
            <a:ext cx="893847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Principal Stresses and Maximum In-Plane Shear Stress</a:t>
            </a:r>
            <a:r>
              <a:rPr lang="en-US" sz="4800" b="1" u="sng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u="sng" dirty="0" smtClean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381000" y="152400"/>
            <a:ext cx="7010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3286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6010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22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 l="23750" t="22000" r="25000" b="13000"/>
          <a:stretch>
            <a:fillRect/>
          </a:stretch>
        </p:blipFill>
        <p:spPr bwMode="auto">
          <a:xfrm>
            <a:off x="0" y="0"/>
            <a:ext cx="9144000" cy="682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151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 l="23750" t="43000" r="25000" b="15000"/>
          <a:stretch>
            <a:fillRect/>
          </a:stretch>
        </p:blipFill>
        <p:spPr bwMode="auto">
          <a:xfrm>
            <a:off x="-1" y="381000"/>
            <a:ext cx="922382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0357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 l="23125" t="23000" r="25000" b="35000"/>
          <a:stretch>
            <a:fillRect/>
          </a:stretch>
        </p:blipFill>
        <p:spPr bwMode="auto">
          <a:xfrm>
            <a:off x="-1" y="685800"/>
            <a:ext cx="918572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031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 l="19375" t="24000" r="21250" b="16000"/>
          <a:stretch>
            <a:fillRect/>
          </a:stretch>
        </p:blipFill>
        <p:spPr bwMode="auto">
          <a:xfrm>
            <a:off x="0" y="0"/>
            <a:ext cx="91694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7806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21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0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grayscl/>
          </a:blip>
          <a:srcRect t="3047" r="60689" b="42584"/>
          <a:stretch>
            <a:fillRect/>
          </a:stretch>
        </p:blipFill>
        <p:spPr bwMode="auto">
          <a:xfrm>
            <a:off x="5151834" y="1066800"/>
            <a:ext cx="3992166" cy="355848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79037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 the state of plane stress shown, determine (a) the principal planes, </a:t>
            </a:r>
          </a:p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(b) the principal stresses, </a:t>
            </a:r>
          </a:p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(c) the maximum shearing stress and the corresponding normal stress?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 l="43824" t="7872" r="2024" b="49529"/>
          <a:stretch>
            <a:fillRect/>
          </a:stretch>
        </p:blipFill>
        <p:spPr bwMode="auto">
          <a:xfrm>
            <a:off x="152400" y="3048000"/>
            <a:ext cx="3733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2"/>
          <a:srcRect l="43824" t="50471" r="2024" b="4358"/>
          <a:stretch>
            <a:fillRect/>
          </a:stretch>
        </p:blipFill>
        <p:spPr bwMode="auto">
          <a:xfrm>
            <a:off x="152400" y="1066800"/>
            <a:ext cx="3581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/>
          <a:srcRect l="45070" t="45330"/>
          <a:stretch>
            <a:fillRect/>
          </a:stretch>
        </p:blipFill>
        <p:spPr bwMode="auto">
          <a:xfrm>
            <a:off x="3810000" y="4724400"/>
            <a:ext cx="2971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/>
          <a:srcRect l="45070" b="54670"/>
          <a:stretch>
            <a:fillRect/>
          </a:stretch>
        </p:blipFill>
        <p:spPr bwMode="auto">
          <a:xfrm>
            <a:off x="152400" y="4724400"/>
            <a:ext cx="3733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631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004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>
            <a:lum bright="-20000" contrast="40000"/>
            <a:grayscl/>
          </a:blip>
          <a:srcRect l="5943" t="63540" r="65101" b="4358"/>
          <a:stretch>
            <a:fillRect/>
          </a:stretch>
        </p:blipFill>
        <p:spPr bwMode="auto">
          <a:xfrm>
            <a:off x="4267200" y="0"/>
            <a:ext cx="4876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7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 t="6000" r="18750" b="8000"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682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 l="38125" t="19000" r="8125" b="21000"/>
          <a:stretch>
            <a:fillRect/>
          </a:stretch>
        </p:blipFill>
        <p:spPr bwMode="auto">
          <a:xfrm>
            <a:off x="0" y="0"/>
            <a:ext cx="9174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57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040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 the state of stress shown. determine (a) the principal planes and the principal</a:t>
            </a:r>
          </a:p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stresses, (b) the stress components exerted on the element obtained by </a:t>
            </a:r>
          </a:p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rotating the given element counterclockwise through 30 degrees?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rcRect l="7409" t="13578" r="63419" b="57217"/>
          <a:stretch>
            <a:fillRect/>
          </a:stretch>
        </p:blipFill>
        <p:spPr bwMode="auto">
          <a:xfrm>
            <a:off x="5791200" y="990600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2"/>
          <a:srcRect l="42487" t="75126"/>
          <a:stretch>
            <a:fillRect/>
          </a:stretch>
        </p:blipFill>
        <p:spPr bwMode="auto">
          <a:xfrm>
            <a:off x="152400" y="1143000"/>
            <a:ext cx="5410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908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 t="3000" r="19375" b="8000"/>
          <a:stretch>
            <a:fillRect/>
          </a:stretch>
        </p:blipFill>
        <p:spPr bwMode="auto">
          <a:xfrm>
            <a:off x="0" y="228601"/>
            <a:ext cx="9167117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0374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 t="5000" r="18750" b="8000"/>
          <a:stretch>
            <a:fillRect/>
          </a:stretch>
        </p:blipFill>
        <p:spPr bwMode="auto">
          <a:xfrm>
            <a:off x="0" y="0"/>
            <a:ext cx="9108966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4980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 b="31567"/>
          <a:stretch>
            <a:fillRect/>
          </a:stretch>
        </p:blipFill>
        <p:spPr bwMode="auto">
          <a:xfrm>
            <a:off x="0" y="3581400"/>
            <a:ext cx="9144000" cy="16321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22532" name="Picture 30"/>
          <p:cNvPicPr>
            <a:picLocks noChangeAspect="1" noChangeArrowheads="1"/>
          </p:cNvPicPr>
          <p:nvPr/>
        </p:nvPicPr>
        <p:blipFill>
          <a:blip r:embed="rId3"/>
          <a:srcRect l="1802" t="5579" r="2203" b="3957"/>
          <a:stretch>
            <a:fillRect/>
          </a:stretch>
        </p:blipFill>
        <p:spPr bwMode="auto">
          <a:xfrm>
            <a:off x="457199" y="609600"/>
            <a:ext cx="8457641" cy="2667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IQ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1504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8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04800"/>
            <a:ext cx="7620000" cy="648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4425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7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778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24"/>
            <a:ext cx="909643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2251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6389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2193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</TotalTime>
  <Words>147</Words>
  <Application>Microsoft Office PowerPoint</Application>
  <PresentationFormat>On-screen Show (4:3)</PresentationFormat>
  <Paragraphs>25</Paragraphs>
  <Slides>50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Aharoni</vt:lpstr>
      <vt:lpstr>Arial</vt:lpstr>
      <vt:lpstr>Calibri</vt:lpstr>
      <vt:lpstr>Century Gothic</vt:lpstr>
      <vt:lpstr>Garamond</vt:lpstr>
      <vt:lpstr>Times New Roman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ola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5</cp:revision>
  <dcterms:created xsi:type="dcterms:W3CDTF">2015-12-05T05:23:47Z</dcterms:created>
  <dcterms:modified xsi:type="dcterms:W3CDTF">2017-12-17T17:09:08Z</dcterms:modified>
</cp:coreProperties>
</file>